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301" r:id="rId2"/>
    <p:sldId id="308" r:id="rId3"/>
    <p:sldId id="310" r:id="rId4"/>
    <p:sldId id="309" r:id="rId5"/>
    <p:sldId id="311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anose="020B0604020202020204" charset="0"/>
      <p:regular r:id="rId12"/>
      <p:bold r:id="rId13"/>
      <p:italic r:id="rId14"/>
      <p:boldItalic r:id="rId15"/>
    </p:embeddedFont>
    <p:embeddedFont>
      <p:font typeface="Open Sans Light" panose="020B0604020202020204" charset="0"/>
      <p:regular r:id="rId16"/>
      <p:italic r:id="rId17"/>
    </p:embeddedFont>
    <p:embeddedFont>
      <p:font typeface="Trebuchet MS" panose="020B0603020202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A27"/>
    <a:srgbClr val="26416B"/>
    <a:srgbClr val="13294B"/>
    <a:srgbClr val="471200"/>
    <a:srgbClr val="A25349"/>
    <a:srgbClr val="FFFFFF"/>
    <a:srgbClr val="D133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666E37-3809-4AE7-80AD-E7F50128EA7D}" v="1000" dt="2020-07-28T15:19:02.124"/>
    <p1510:client id="{D637CCD9-EE8E-4306-B646-E4029EEAED25}" v="2" dt="2020-08-02T20:22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6893" autoAdjust="0"/>
    <p:restoredTop sz="94690"/>
  </p:normalViewPr>
  <p:slideViewPr>
    <p:cSldViewPr snapToGrid="0">
      <p:cViewPr varScale="1">
        <p:scale>
          <a:sx n="81" d="100"/>
          <a:sy n="81" d="100"/>
        </p:scale>
        <p:origin x="122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ian Ford Jewett" userId="K7Y2q8mynOLHDJIklEfCqu95frkVMijd3tej7X+G21M=" providerId="None" clId="Web-{D637CCD9-EE8E-4306-B646-E4029EEAED25}"/>
    <pc:docChg chg="modSld">
      <pc:chgData name="Brian Ford Jewett" userId="K7Y2q8mynOLHDJIklEfCqu95frkVMijd3tej7X+G21M=" providerId="None" clId="Web-{D637CCD9-EE8E-4306-B646-E4029EEAED25}" dt="2020-08-02T20:22:48.436" v="1" actId="20577"/>
      <pc:docMkLst>
        <pc:docMk/>
      </pc:docMkLst>
      <pc:sldChg chg="modSp">
        <pc:chgData name="Brian Ford Jewett" userId="K7Y2q8mynOLHDJIklEfCqu95frkVMijd3tej7X+G21M=" providerId="None" clId="Web-{D637CCD9-EE8E-4306-B646-E4029EEAED25}" dt="2020-08-02T20:22:48.436" v="1" actId="20577"/>
        <pc:sldMkLst>
          <pc:docMk/>
          <pc:sldMk cId="2722125484" sldId="273"/>
        </pc:sldMkLst>
        <pc:spChg chg="mod">
          <ac:chgData name="Brian Ford Jewett" userId="K7Y2q8mynOLHDJIklEfCqu95frkVMijd3tej7X+G21M=" providerId="None" clId="Web-{D637CCD9-EE8E-4306-B646-E4029EEAED25}" dt="2020-08-02T20:22:48.436" v="1" actId="20577"/>
          <ac:spMkLst>
            <pc:docMk/>
            <pc:sldMk cId="2722125484" sldId="273"/>
            <ac:spMk id="5" creationId="{00000000-0000-0000-0000-000000000000}"/>
          </ac:spMkLst>
        </pc:spChg>
      </pc:sldChg>
    </pc:docChg>
  </pc:docChgLst>
  <pc:docChgLst>
    <pc:chgData name="Brian Ford Jewett" userId="K7Y2q8mynOLHDJIklEfCqu95frkVMijd3tej7X+G21M=" providerId="None" clId="Web-{78666E37-3809-4AE7-80AD-E7F50128EA7D}"/>
    <pc:docChg chg="addSld modSld">
      <pc:chgData name="Brian Ford Jewett" userId="K7Y2q8mynOLHDJIklEfCqu95frkVMijd3tej7X+G21M=" providerId="None" clId="Web-{78666E37-3809-4AE7-80AD-E7F50128EA7D}" dt="2020-07-28T15:19:02.124" v="988" actId="20577"/>
      <pc:docMkLst>
        <pc:docMk/>
      </pc:docMkLst>
      <pc:sldChg chg="modSp">
        <pc:chgData name="Brian Ford Jewett" userId="K7Y2q8mynOLHDJIklEfCqu95frkVMijd3tej7X+G21M=" providerId="None" clId="Web-{78666E37-3809-4AE7-80AD-E7F50128EA7D}" dt="2020-07-28T15:12:38.655" v="808" actId="20577"/>
        <pc:sldMkLst>
          <pc:docMk/>
          <pc:sldMk cId="2982787057" sldId="271"/>
        </pc:sldMkLst>
        <pc:spChg chg="mod">
          <ac:chgData name="Brian Ford Jewett" userId="K7Y2q8mynOLHDJIklEfCqu95frkVMijd3tej7X+G21M=" providerId="None" clId="Web-{78666E37-3809-4AE7-80AD-E7F50128EA7D}" dt="2020-07-28T15:12:38.655" v="808" actId="20577"/>
          <ac:spMkLst>
            <pc:docMk/>
            <pc:sldMk cId="2982787057" sldId="271"/>
            <ac:spMk id="2" creationId="{00000000-0000-0000-0000-000000000000}"/>
          </ac:spMkLst>
        </pc:spChg>
      </pc:sldChg>
      <pc:sldChg chg="modSp">
        <pc:chgData name="Brian Ford Jewett" userId="K7Y2q8mynOLHDJIklEfCqu95frkVMijd3tej7X+G21M=" providerId="None" clId="Web-{78666E37-3809-4AE7-80AD-E7F50128EA7D}" dt="2020-07-28T14:53:32.483" v="5" actId="20577"/>
        <pc:sldMkLst>
          <pc:docMk/>
          <pc:sldMk cId="2722125484" sldId="273"/>
        </pc:sldMkLst>
        <pc:spChg chg="mod">
          <ac:chgData name="Brian Ford Jewett" userId="K7Y2q8mynOLHDJIklEfCqu95frkVMijd3tej7X+G21M=" providerId="None" clId="Web-{78666E37-3809-4AE7-80AD-E7F50128EA7D}" dt="2020-07-28T14:53:32.483" v="5" actId="20577"/>
          <ac:spMkLst>
            <pc:docMk/>
            <pc:sldMk cId="2722125484" sldId="273"/>
            <ac:spMk id="5" creationId="{00000000-0000-0000-0000-000000000000}"/>
          </ac:spMkLst>
        </pc:spChg>
      </pc:sldChg>
      <pc:sldChg chg="modSp">
        <pc:chgData name="Brian Ford Jewett" userId="K7Y2q8mynOLHDJIklEfCqu95frkVMijd3tej7X+G21M=" providerId="None" clId="Web-{78666E37-3809-4AE7-80AD-E7F50128EA7D}" dt="2020-07-28T15:05:10.030" v="666" actId="20577"/>
        <pc:sldMkLst>
          <pc:docMk/>
          <pc:sldMk cId="2044367167" sldId="295"/>
        </pc:sldMkLst>
        <pc:spChg chg="mod">
          <ac:chgData name="Brian Ford Jewett" userId="K7Y2q8mynOLHDJIklEfCqu95frkVMijd3tej7X+G21M=" providerId="None" clId="Web-{78666E37-3809-4AE7-80AD-E7F50128EA7D}" dt="2020-07-28T15:05:10.030" v="666" actId="20577"/>
          <ac:spMkLst>
            <pc:docMk/>
            <pc:sldMk cId="2044367167" sldId="295"/>
            <ac:spMk id="3" creationId="{00000000-0000-0000-0000-000000000000}"/>
          </ac:spMkLst>
        </pc:spChg>
      </pc:sldChg>
      <pc:sldChg chg="addSp delSp modSp">
        <pc:chgData name="Brian Ford Jewett" userId="K7Y2q8mynOLHDJIklEfCqu95frkVMijd3tej7X+G21M=" providerId="None" clId="Web-{78666E37-3809-4AE7-80AD-E7F50128EA7D}" dt="2020-07-28T15:08:22.593" v="710" actId="20577"/>
        <pc:sldMkLst>
          <pc:docMk/>
          <pc:sldMk cId="48977012" sldId="297"/>
        </pc:sldMkLst>
        <pc:spChg chg="mod">
          <ac:chgData name="Brian Ford Jewett" userId="K7Y2q8mynOLHDJIklEfCqu95frkVMijd3tej7X+G21M=" providerId="None" clId="Web-{78666E37-3809-4AE7-80AD-E7F50128EA7D}" dt="2020-07-28T15:08:22.593" v="710" actId="20577"/>
          <ac:spMkLst>
            <pc:docMk/>
            <pc:sldMk cId="48977012" sldId="297"/>
            <ac:spMk id="3" creationId="{00000000-0000-0000-0000-000000000000}"/>
          </ac:spMkLst>
        </pc:spChg>
        <pc:picChg chg="add del mod">
          <ac:chgData name="Brian Ford Jewett" userId="K7Y2q8mynOLHDJIklEfCqu95frkVMijd3tej7X+G21M=" providerId="None" clId="Web-{78666E37-3809-4AE7-80AD-E7F50128EA7D}" dt="2020-07-28T15:06:49.311" v="671"/>
          <ac:picMkLst>
            <pc:docMk/>
            <pc:sldMk cId="48977012" sldId="297"/>
            <ac:picMk id="4" creationId="{BF52C4B6-7CCA-4FA4-9786-FDFCB7FD4A85}"/>
          </ac:picMkLst>
        </pc:picChg>
        <pc:picChg chg="add mod modCrop">
          <ac:chgData name="Brian Ford Jewett" userId="K7Y2q8mynOLHDJIklEfCqu95frkVMijd3tej7X+G21M=" providerId="None" clId="Web-{78666E37-3809-4AE7-80AD-E7F50128EA7D}" dt="2020-07-28T15:07:16.655" v="676"/>
          <ac:picMkLst>
            <pc:docMk/>
            <pc:sldMk cId="48977012" sldId="297"/>
            <ac:picMk id="6" creationId="{BCD7C452-0FA3-44FE-8901-D9A80C427D12}"/>
          </ac:picMkLst>
        </pc:picChg>
      </pc:sldChg>
      <pc:sldChg chg="modSp add replId">
        <pc:chgData name="Brian Ford Jewett" userId="K7Y2q8mynOLHDJIklEfCqu95frkVMijd3tej7X+G21M=" providerId="None" clId="Web-{78666E37-3809-4AE7-80AD-E7F50128EA7D}" dt="2020-07-28T14:54:31.780" v="14" actId="20577"/>
        <pc:sldMkLst>
          <pc:docMk/>
          <pc:sldMk cId="3235627646" sldId="305"/>
        </pc:sldMkLst>
        <pc:spChg chg="mod">
          <ac:chgData name="Brian Ford Jewett" userId="K7Y2q8mynOLHDJIklEfCqu95frkVMijd3tej7X+G21M=" providerId="None" clId="Web-{78666E37-3809-4AE7-80AD-E7F50128EA7D}" dt="2020-07-28T14:54:23.545" v="7" actId="20577"/>
          <ac:spMkLst>
            <pc:docMk/>
            <pc:sldMk cId="3235627646" sldId="305"/>
            <ac:spMk id="2" creationId="{00000000-0000-0000-0000-000000000000}"/>
          </ac:spMkLst>
        </pc:spChg>
        <pc:spChg chg="mod">
          <ac:chgData name="Brian Ford Jewett" userId="K7Y2q8mynOLHDJIklEfCqu95frkVMijd3tej7X+G21M=" providerId="None" clId="Web-{78666E37-3809-4AE7-80AD-E7F50128EA7D}" dt="2020-07-28T14:54:31.780" v="14" actId="20577"/>
          <ac:spMkLst>
            <pc:docMk/>
            <pc:sldMk cId="3235627646" sldId="305"/>
            <ac:spMk id="3" creationId="{00000000-0000-0000-0000-000000000000}"/>
          </ac:spMkLst>
        </pc:spChg>
      </pc:sldChg>
      <pc:sldChg chg="addSp delSp modSp add replId">
        <pc:chgData name="Brian Ford Jewett" userId="K7Y2q8mynOLHDJIklEfCqu95frkVMijd3tej7X+G21M=" providerId="None" clId="Web-{78666E37-3809-4AE7-80AD-E7F50128EA7D}" dt="2020-07-28T15:19:00.156" v="986" actId="20577"/>
        <pc:sldMkLst>
          <pc:docMk/>
          <pc:sldMk cId="328660550" sldId="306"/>
        </pc:sldMkLst>
        <pc:spChg chg="mod">
          <ac:chgData name="Brian Ford Jewett" userId="K7Y2q8mynOLHDJIklEfCqu95frkVMijd3tej7X+G21M=" providerId="None" clId="Web-{78666E37-3809-4AE7-80AD-E7F50128EA7D}" dt="2020-07-28T15:12:43.937" v="810" actId="20577"/>
          <ac:spMkLst>
            <pc:docMk/>
            <pc:sldMk cId="328660550" sldId="306"/>
            <ac:spMk id="2" creationId="{00000000-0000-0000-0000-000000000000}"/>
          </ac:spMkLst>
        </pc:spChg>
        <pc:spChg chg="mod">
          <ac:chgData name="Brian Ford Jewett" userId="K7Y2q8mynOLHDJIklEfCqu95frkVMijd3tej7X+G21M=" providerId="None" clId="Web-{78666E37-3809-4AE7-80AD-E7F50128EA7D}" dt="2020-07-28T15:19:00.156" v="986" actId="20577"/>
          <ac:spMkLst>
            <pc:docMk/>
            <pc:sldMk cId="328660550" sldId="306"/>
            <ac:spMk id="3" creationId="{00000000-0000-0000-0000-000000000000}"/>
          </ac:spMkLst>
        </pc:spChg>
        <pc:picChg chg="add mod">
          <ac:chgData name="Brian Ford Jewett" userId="K7Y2q8mynOLHDJIklEfCqu95frkVMijd3tej7X+G21M=" providerId="None" clId="Web-{78666E37-3809-4AE7-80AD-E7F50128EA7D}" dt="2020-07-28T15:18:47.796" v="985" actId="14100"/>
          <ac:picMkLst>
            <pc:docMk/>
            <pc:sldMk cId="328660550" sldId="306"/>
            <ac:picMk id="4" creationId="{618B2A91-74FB-4906-97B0-4FE0785EA9A4}"/>
          </ac:picMkLst>
        </pc:picChg>
        <pc:picChg chg="del">
          <ac:chgData name="Brian Ford Jewett" userId="K7Y2q8mynOLHDJIklEfCqu95frkVMijd3tej7X+G21M=" providerId="None" clId="Web-{78666E37-3809-4AE7-80AD-E7F50128EA7D}" dt="2020-07-28T15:12:20.093" v="807"/>
          <ac:picMkLst>
            <pc:docMk/>
            <pc:sldMk cId="328660550" sldId="306"/>
            <ac:picMk id="6" creationId="{1A116A54-20AA-2B4E-B1CA-8AFD3DED66B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2C3EC-14E2-CC4E-8EC2-C61EC30ABCE7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5CBA1-5578-A343-A225-3A2A18080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97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57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Session results from snapshot by Brian Jewett.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50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Session results from snapshot by Brian Jewett.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70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50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Session results from snapshot by Brian Jewett.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16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73038" y="297951"/>
            <a:ext cx="11868149" cy="3235963"/>
          </a:xfrm>
        </p:spPr>
        <p:txBody>
          <a:bodyPr anchor="b" anchorCtr="0">
            <a:noAutofit/>
          </a:bodyPr>
          <a:lstStyle>
            <a:lvl1pPr algn="ctr">
              <a:defRPr sz="6000" b="1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173037" y="3534310"/>
            <a:ext cx="11868151" cy="294895"/>
          </a:xfrm>
        </p:spPr>
        <p:txBody>
          <a:bodyPr>
            <a:normAutofit/>
          </a:bodyPr>
          <a:lstStyle>
            <a:lvl1pPr marL="0" indent="0" algn="ctr">
              <a:buNone/>
              <a:defRPr sz="1800" b="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with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73038" y="3829205"/>
            <a:ext cx="11868150" cy="496215"/>
          </a:xfrm>
        </p:spPr>
        <p:txBody>
          <a:bodyPr>
            <a:noAutofit/>
          </a:bodyPr>
          <a:lstStyle>
            <a:lvl1pPr marL="0" indent="0" algn="ctr">
              <a:buNone/>
              <a:defRPr sz="3600" cap="all" spc="30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Instructor Name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73038" y="5132982"/>
            <a:ext cx="11868150" cy="374579"/>
          </a:xfrm>
        </p:spPr>
        <p:txBody>
          <a:bodyPr>
            <a:noAutofit/>
          </a:bodyPr>
          <a:lstStyle>
            <a:lvl1pPr marL="0" indent="0" algn="ctr">
              <a:buNone/>
              <a:defRPr sz="2800" b="1">
                <a:ln w="3175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Module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3038" y="5623676"/>
            <a:ext cx="11868150" cy="374579"/>
          </a:xfrm>
        </p:spPr>
        <p:txBody>
          <a:bodyPr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452387"/>
            <a:ext cx="11242307" cy="59869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"Insert quotation."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3" y="5975683"/>
            <a:ext cx="11242307" cy="4636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Quote Attribution</a:t>
            </a:r>
          </a:p>
        </p:txBody>
      </p:sp>
    </p:spTree>
    <p:extLst>
      <p:ext uri="{BB962C8B-B14F-4D97-AF65-F5344CB8AC3E}">
        <p14:creationId xmlns:p14="http://schemas.microsoft.com/office/powerpoint/2010/main" val="1794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3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72570"/>
            <a:ext cx="11752446" cy="1058779"/>
          </a:xfrm>
        </p:spPr>
        <p:txBody>
          <a:bodyPr>
            <a:normAutofit/>
          </a:bodyPr>
          <a:lstStyle>
            <a:lvl1pPr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 hasCustomPrompt="1"/>
          </p:nvPr>
        </p:nvSpPr>
        <p:spPr>
          <a:xfrm>
            <a:off x="211755" y="1376947"/>
            <a:ext cx="11752730" cy="4674532"/>
          </a:xfrm>
          <a:custGeom>
            <a:avLst/>
            <a:gdLst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348 w 11758675"/>
              <a:gd name="connsiteY2" fmla="*/ 3969822 h 5209314"/>
              <a:gd name="connsiteX3" fmla="*/ 11758675 w 11758675"/>
              <a:gd name="connsiteY3" fmla="*/ 4557128 h 5209314"/>
              <a:gd name="connsiteX4" fmla="*/ 11170620 w 11758675"/>
              <a:gd name="connsiteY4" fmla="*/ 4557128 h 5209314"/>
              <a:gd name="connsiteX5" fmla="*/ 11170620 w 11758675"/>
              <a:gd name="connsiteY5" fmla="*/ 5209314 h 5209314"/>
              <a:gd name="connsiteX6" fmla="*/ 0 w 11758675"/>
              <a:gd name="connsiteY6" fmla="*/ 5207268 h 5209314"/>
              <a:gd name="connsiteX0" fmla="*/ 0 w 12647099"/>
              <a:gd name="connsiteY0" fmla="*/ 0 h 5209314"/>
              <a:gd name="connsiteX1" fmla="*/ 11752447 w 12647099"/>
              <a:gd name="connsiteY1" fmla="*/ 0 h 5209314"/>
              <a:gd name="connsiteX2" fmla="*/ 11758675 w 12647099"/>
              <a:gd name="connsiteY2" fmla="*/ 4557128 h 5209314"/>
              <a:gd name="connsiteX3" fmla="*/ 11170620 w 12647099"/>
              <a:gd name="connsiteY3" fmla="*/ 4557128 h 5209314"/>
              <a:gd name="connsiteX4" fmla="*/ 11170620 w 12647099"/>
              <a:gd name="connsiteY4" fmla="*/ 5209314 h 5209314"/>
              <a:gd name="connsiteX5" fmla="*/ 0 w 12647099"/>
              <a:gd name="connsiteY5" fmla="*/ 5207268 h 5209314"/>
              <a:gd name="connsiteX6" fmla="*/ 0 w 12647099"/>
              <a:gd name="connsiteY6" fmla="*/ 0 h 5209314"/>
              <a:gd name="connsiteX0" fmla="*/ 0 w 12631045"/>
              <a:gd name="connsiteY0" fmla="*/ 0 h 5209314"/>
              <a:gd name="connsiteX1" fmla="*/ 11752447 w 12631045"/>
              <a:gd name="connsiteY1" fmla="*/ 0 h 5209314"/>
              <a:gd name="connsiteX2" fmla="*/ 11758675 w 12631045"/>
              <a:gd name="connsiteY2" fmla="*/ 4557128 h 5209314"/>
              <a:gd name="connsiteX3" fmla="*/ 11170620 w 12631045"/>
              <a:gd name="connsiteY3" fmla="*/ 4557128 h 5209314"/>
              <a:gd name="connsiteX4" fmla="*/ 11170620 w 12631045"/>
              <a:gd name="connsiteY4" fmla="*/ 5209314 h 5209314"/>
              <a:gd name="connsiteX5" fmla="*/ 0 w 12631045"/>
              <a:gd name="connsiteY5" fmla="*/ 5207268 h 5209314"/>
              <a:gd name="connsiteX6" fmla="*/ 0 w 12631045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61931"/>
              <a:gd name="connsiteY0" fmla="*/ 0 h 5209314"/>
              <a:gd name="connsiteX1" fmla="*/ 11752447 w 11761931"/>
              <a:gd name="connsiteY1" fmla="*/ 0 h 5209314"/>
              <a:gd name="connsiteX2" fmla="*/ 11758675 w 11761931"/>
              <a:gd name="connsiteY2" fmla="*/ 4557128 h 5209314"/>
              <a:gd name="connsiteX3" fmla="*/ 11170620 w 11761931"/>
              <a:gd name="connsiteY3" fmla="*/ 4557128 h 5209314"/>
              <a:gd name="connsiteX4" fmla="*/ 11170620 w 11761931"/>
              <a:gd name="connsiteY4" fmla="*/ 5209314 h 5209314"/>
              <a:gd name="connsiteX5" fmla="*/ 0 w 11761931"/>
              <a:gd name="connsiteY5" fmla="*/ 5207268 h 5209314"/>
              <a:gd name="connsiteX6" fmla="*/ 0 w 11761931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170620 w 11758675"/>
              <a:gd name="connsiteY3" fmla="*/ 4557128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756247 w 11758675"/>
              <a:gd name="connsiteY3" fmla="*/ 5194533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822053"/>
              <a:gd name="connsiteY0" fmla="*/ 0 h 5220126"/>
              <a:gd name="connsiteX1" fmla="*/ 11752447 w 11822053"/>
              <a:gd name="connsiteY1" fmla="*/ 0 h 5220126"/>
              <a:gd name="connsiteX2" fmla="*/ 11758675 w 11822053"/>
              <a:gd name="connsiteY2" fmla="*/ 4557128 h 5220126"/>
              <a:gd name="connsiteX3" fmla="*/ 11756247 w 11822053"/>
              <a:gd name="connsiteY3" fmla="*/ 5194533 h 5220126"/>
              <a:gd name="connsiteX4" fmla="*/ 11170620 w 11822053"/>
              <a:gd name="connsiteY4" fmla="*/ 5209314 h 5220126"/>
              <a:gd name="connsiteX5" fmla="*/ 0 w 11822053"/>
              <a:gd name="connsiteY5" fmla="*/ 5207268 h 5220126"/>
              <a:gd name="connsiteX6" fmla="*/ 0 w 11822053"/>
              <a:gd name="connsiteY6" fmla="*/ 0 h 5220126"/>
              <a:gd name="connsiteX0" fmla="*/ 0 w 11758803"/>
              <a:gd name="connsiteY0" fmla="*/ 0 h 5209314"/>
              <a:gd name="connsiteX1" fmla="*/ 11752447 w 11758803"/>
              <a:gd name="connsiteY1" fmla="*/ 0 h 5209314"/>
              <a:gd name="connsiteX2" fmla="*/ 11758675 w 11758803"/>
              <a:gd name="connsiteY2" fmla="*/ 4557128 h 5209314"/>
              <a:gd name="connsiteX3" fmla="*/ 11756247 w 11758803"/>
              <a:gd name="connsiteY3" fmla="*/ 5194533 h 5209314"/>
              <a:gd name="connsiteX4" fmla="*/ 11170620 w 11758803"/>
              <a:gd name="connsiteY4" fmla="*/ 5209314 h 5209314"/>
              <a:gd name="connsiteX5" fmla="*/ 0 w 11758803"/>
              <a:gd name="connsiteY5" fmla="*/ 5207268 h 5209314"/>
              <a:gd name="connsiteX6" fmla="*/ 0 w 11758803"/>
              <a:gd name="connsiteY6" fmla="*/ 0 h 5209314"/>
              <a:gd name="connsiteX0" fmla="*/ 0 w 11758803"/>
              <a:gd name="connsiteY0" fmla="*/ 0 h 5220927"/>
              <a:gd name="connsiteX1" fmla="*/ 11752447 w 11758803"/>
              <a:gd name="connsiteY1" fmla="*/ 0 h 5220927"/>
              <a:gd name="connsiteX2" fmla="*/ 11758675 w 11758803"/>
              <a:gd name="connsiteY2" fmla="*/ 4557128 h 5220927"/>
              <a:gd name="connsiteX3" fmla="*/ 11756247 w 11758803"/>
              <a:gd name="connsiteY3" fmla="*/ 5220927 h 5220927"/>
              <a:gd name="connsiteX4" fmla="*/ 11170620 w 11758803"/>
              <a:gd name="connsiteY4" fmla="*/ 5209314 h 5220927"/>
              <a:gd name="connsiteX5" fmla="*/ 0 w 11758803"/>
              <a:gd name="connsiteY5" fmla="*/ 5207268 h 5220927"/>
              <a:gd name="connsiteX6" fmla="*/ 0 w 11758803"/>
              <a:gd name="connsiteY6" fmla="*/ 0 h 5220927"/>
              <a:gd name="connsiteX0" fmla="*/ 0 w 11758803"/>
              <a:gd name="connsiteY0" fmla="*/ 0 h 5212129"/>
              <a:gd name="connsiteX1" fmla="*/ 11752447 w 11758803"/>
              <a:gd name="connsiteY1" fmla="*/ 0 h 5212129"/>
              <a:gd name="connsiteX2" fmla="*/ 11758675 w 11758803"/>
              <a:gd name="connsiteY2" fmla="*/ 4557128 h 5212129"/>
              <a:gd name="connsiteX3" fmla="*/ 11756247 w 11758803"/>
              <a:gd name="connsiteY3" fmla="*/ 5212129 h 5212129"/>
              <a:gd name="connsiteX4" fmla="*/ 11170620 w 11758803"/>
              <a:gd name="connsiteY4" fmla="*/ 5209314 h 5212129"/>
              <a:gd name="connsiteX5" fmla="*/ 0 w 11758803"/>
              <a:gd name="connsiteY5" fmla="*/ 5207268 h 5212129"/>
              <a:gd name="connsiteX6" fmla="*/ 0 w 11758803"/>
              <a:gd name="connsiteY6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11170620 w 11756247"/>
              <a:gd name="connsiteY3" fmla="*/ 5209314 h 5212129"/>
              <a:gd name="connsiteX4" fmla="*/ 0 w 11756247"/>
              <a:gd name="connsiteY4" fmla="*/ 5207268 h 5212129"/>
              <a:gd name="connsiteX5" fmla="*/ 0 w 11756247"/>
              <a:gd name="connsiteY5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0 w 11756247"/>
              <a:gd name="connsiteY3" fmla="*/ 5207268 h 5212129"/>
              <a:gd name="connsiteX4" fmla="*/ 0 w 11756247"/>
              <a:gd name="connsiteY4" fmla="*/ 0 h 5212129"/>
              <a:gd name="connsiteX0" fmla="*/ 0 w 11752730"/>
              <a:gd name="connsiteY0" fmla="*/ 0 h 5212129"/>
              <a:gd name="connsiteX1" fmla="*/ 11752447 w 11752730"/>
              <a:gd name="connsiteY1" fmla="*/ 0 h 5212129"/>
              <a:gd name="connsiteX2" fmla="*/ 11751509 w 11752730"/>
              <a:gd name="connsiteY2" fmla="*/ 5212129 h 5212129"/>
              <a:gd name="connsiteX3" fmla="*/ 0 w 11752730"/>
              <a:gd name="connsiteY3" fmla="*/ 5207268 h 5212129"/>
              <a:gd name="connsiteX4" fmla="*/ 0 w 11752730"/>
              <a:gd name="connsiteY4" fmla="*/ 0 h 521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730" h="5212129">
                <a:moveTo>
                  <a:pt x="0" y="0"/>
                </a:moveTo>
                <a:lnTo>
                  <a:pt x="11752447" y="0"/>
                </a:lnTo>
                <a:cubicBezTo>
                  <a:pt x="11753714" y="1737376"/>
                  <a:pt x="11750242" y="3474753"/>
                  <a:pt x="11751509" y="5212129"/>
                </a:cubicBezTo>
                <a:lnTo>
                  <a:pt x="0" y="520726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457200" indent="-457200">
              <a:spcBef>
                <a:spcPts val="600"/>
              </a:spcBef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reference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35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663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5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28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85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and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4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2692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lang="en-US" spc="-300" dirty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2" y="441063"/>
            <a:ext cx="11242307" cy="301882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4400" b="1" i="0" cap="all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TERM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3459893"/>
            <a:ext cx="11242307" cy="2534508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definition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809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58" r:id="rId5"/>
    <p:sldLayoutId id="2147483664" r:id="rId6"/>
    <p:sldLayoutId id="2147483656" r:id="rId7"/>
    <p:sldLayoutId id="2147483655" r:id="rId8"/>
    <p:sldLayoutId id="2147483657" r:id="rId9"/>
    <p:sldLayoutId id="2147483659" r:id="rId10"/>
    <p:sldLayoutId id="2147483661" r:id="rId11"/>
    <p:sldLayoutId id="2147483660" r:id="rId12"/>
    <p:sldLayoutId id="2147483665" r:id="rId13"/>
    <p:sldLayoutId id="214748366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 cap="all" spc="-150" baseline="0">
          <a:solidFill>
            <a:schemeClr val="tx1"/>
          </a:solidFill>
          <a:latin typeface="Open Sans" panose="020B0606030504020204" pitchFamily="34" charset="0"/>
          <a:ea typeface="Franchise" panose="00000009000000000000" pitchFamily="49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71200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4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0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9275D-F9A5-564C-BFE2-A248587D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notebook:  </a:t>
            </a:r>
            <a:r>
              <a:rPr lang="en-US" i="1" cap="none" dirty="0">
                <a:solidFill>
                  <a:schemeClr val="accent2">
                    <a:lumMod val="50000"/>
                  </a:schemeClr>
                </a:solidFill>
              </a:rPr>
              <a:t>on PC, part 1</a:t>
            </a:r>
            <a:endParaRPr lang="en-US" sz="4800" b="0" i="1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BE82-B08F-D741-BBB1-EFDEB88F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shall focus on </a:t>
            </a:r>
            <a:r>
              <a:rPr lang="en-US" dirty="0">
                <a:solidFill>
                  <a:srgbClr val="C00000"/>
                </a:solidFill>
              </a:rPr>
              <a:t>using </a:t>
            </a:r>
            <a:r>
              <a:rPr lang="en-US" i="1" dirty="0" err="1">
                <a:solidFill>
                  <a:srgbClr val="C00000"/>
                </a:solidFill>
              </a:rPr>
              <a:t>Jupyter</a:t>
            </a:r>
            <a:r>
              <a:rPr lang="en-US" i="1" dirty="0">
                <a:solidFill>
                  <a:srgbClr val="C00000"/>
                </a:solidFill>
              </a:rPr>
              <a:t> Notebooks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for Python.</a:t>
            </a:r>
          </a:p>
          <a:p>
            <a:pPr lvl="1">
              <a:spcBef>
                <a:spcPts val="1700"/>
              </a:spcBef>
            </a:pPr>
            <a:r>
              <a:rPr lang="en-US" dirty="0">
                <a:solidFill>
                  <a:schemeClr val="accent5"/>
                </a:solidFill>
              </a:rPr>
              <a:t>This assumes you have either installed</a:t>
            </a: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dirty="0">
                <a:solidFill>
                  <a:schemeClr val="accent5"/>
                </a:solidFill>
              </a:rPr>
              <a:t>Python on your PC, or you are utilizing a site such as Google </a:t>
            </a:r>
            <a:r>
              <a:rPr lang="en-US" dirty="0" err="1">
                <a:solidFill>
                  <a:schemeClr val="accent5"/>
                </a:solidFill>
              </a:rPr>
              <a:t>Colab</a:t>
            </a:r>
            <a:r>
              <a:rPr lang="en-US" dirty="0">
                <a:solidFill>
                  <a:schemeClr val="accent5"/>
                </a:solidFill>
              </a:rPr>
              <a:t>.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If </a:t>
            </a:r>
            <a:r>
              <a:rPr lang="en-US" b="1" dirty="0"/>
              <a:t>running Python </a:t>
            </a:r>
            <a:r>
              <a:rPr lang="en-US" b="1" i="1" dirty="0"/>
              <a:t>locally </a:t>
            </a:r>
            <a:r>
              <a:rPr lang="en-US" b="1" dirty="0"/>
              <a:t>on your PC</a:t>
            </a:r>
            <a:r>
              <a:rPr lang="en-US" dirty="0"/>
              <a:t>, you would type:   </a:t>
            </a:r>
            <a:br>
              <a:rPr lang="en-US" dirty="0"/>
            </a:br>
            <a:r>
              <a:rPr lang="en-US" dirty="0"/>
              <a:t>                  </a:t>
            </a:r>
            <a:r>
              <a:rPr lang="en-US" i="1" dirty="0" err="1">
                <a:solidFill>
                  <a:srgbClr val="C00000"/>
                </a:solidFill>
              </a:rPr>
              <a:t>jupyter</a:t>
            </a:r>
            <a:r>
              <a:rPr lang="en-US" i="1" dirty="0">
                <a:solidFill>
                  <a:srgbClr val="C00000"/>
                </a:solidFill>
              </a:rPr>
              <a:t> notebook   </a:t>
            </a:r>
            <a:r>
              <a:rPr lang="en-US" sz="2800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[command in a terminal window]</a:t>
            </a:r>
          </a:p>
          <a:p>
            <a:pPr lvl="1">
              <a:spcBef>
                <a:spcPts val="1100"/>
              </a:spcBef>
            </a:pPr>
            <a:r>
              <a:rPr lang="en-US" dirty="0"/>
              <a:t>You would then see a number of lines of text appear.</a:t>
            </a:r>
          </a:p>
          <a:p>
            <a:pPr lvl="2">
              <a:spcBef>
                <a:spcPts val="0"/>
              </a:spcBef>
            </a:pPr>
            <a:r>
              <a:rPr lang="en-US" dirty="0"/>
              <a:t>See an example of this on the next slide.</a:t>
            </a:r>
          </a:p>
          <a:p>
            <a:pPr lvl="1">
              <a:spcBef>
                <a:spcPts val="1700"/>
              </a:spcBef>
            </a:pPr>
            <a:r>
              <a:rPr lang="en-US" dirty="0"/>
              <a:t>Why </a:t>
            </a:r>
            <a:r>
              <a:rPr lang="en-US" i="1" dirty="0" err="1">
                <a:solidFill>
                  <a:schemeClr val="accent5"/>
                </a:solidFill>
              </a:rPr>
              <a:t>Jupyter</a:t>
            </a:r>
            <a:r>
              <a:rPr lang="en-US" i="1" dirty="0"/>
              <a:t>?</a:t>
            </a:r>
            <a:r>
              <a:rPr lang="en-US" dirty="0"/>
              <a:t> For 3 languages – </a:t>
            </a:r>
            <a:r>
              <a:rPr lang="en-US" i="1" dirty="0">
                <a:solidFill>
                  <a:schemeClr val="accent5"/>
                </a:solidFill>
              </a:rPr>
              <a:t>Julia</a:t>
            </a:r>
            <a:r>
              <a:rPr lang="en-US" i="1" dirty="0"/>
              <a:t>, </a:t>
            </a:r>
            <a:r>
              <a:rPr lang="en-US" i="1" dirty="0">
                <a:solidFill>
                  <a:schemeClr val="accent5"/>
                </a:solidFill>
              </a:rPr>
              <a:t>Python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>
                <a:solidFill>
                  <a:schemeClr val="accent5"/>
                </a:solidFill>
              </a:rPr>
              <a:t>R</a:t>
            </a:r>
            <a:r>
              <a:rPr lang="en-US" dirty="0"/>
              <a:t>.</a:t>
            </a:r>
          </a:p>
          <a:p>
            <a:pPr lvl="2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49662-719C-CC41-9C84-51EAFC6BF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70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9275D-F9A5-564C-BFE2-A248587D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notebook:  </a:t>
            </a:r>
            <a:r>
              <a:rPr lang="en-US" i="1" cap="none" dirty="0">
                <a:solidFill>
                  <a:schemeClr val="accent2">
                    <a:lumMod val="50000"/>
                  </a:schemeClr>
                </a:solidFill>
              </a:rPr>
              <a:t>on PC, part 2</a:t>
            </a:r>
            <a:endParaRPr lang="en-US" sz="4800" b="0" i="1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BE82-B08F-D741-BBB1-EFDEB88F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</a:t>
            </a:r>
            <a:r>
              <a:rPr lang="en-US" i="1" dirty="0"/>
              <a:t>text </a:t>
            </a:r>
            <a:r>
              <a:rPr lang="en-US" dirty="0"/>
              <a:t>output from running </a:t>
            </a:r>
            <a:r>
              <a:rPr lang="en-US" i="1" dirty="0" err="1">
                <a:solidFill>
                  <a:schemeClr val="accent5"/>
                </a:solidFill>
              </a:rPr>
              <a:t>jupyter</a:t>
            </a:r>
            <a:r>
              <a:rPr lang="en-US" i="1" dirty="0">
                <a:solidFill>
                  <a:schemeClr val="accent5"/>
                </a:solidFill>
              </a:rPr>
              <a:t> notebook</a:t>
            </a:r>
            <a:r>
              <a:rPr lang="en-US" dirty="0"/>
              <a:t> could be: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You may </a:t>
            </a:r>
            <a:r>
              <a:rPr lang="en-US" b="1" i="1" dirty="0">
                <a:solidFill>
                  <a:schemeClr val="accent5"/>
                </a:solidFill>
              </a:rPr>
              <a:t>not</a:t>
            </a:r>
            <a:r>
              <a:rPr lang="en-US" dirty="0"/>
              <a:t> need to </a:t>
            </a:r>
            <a:r>
              <a:rPr lang="en-US" dirty="0">
                <a:solidFill>
                  <a:schemeClr val="accent5"/>
                </a:solidFill>
              </a:rPr>
              <a:t>open a file </a:t>
            </a:r>
            <a:r>
              <a:rPr lang="en-US" dirty="0"/>
              <a:t>or </a:t>
            </a:r>
            <a:r>
              <a:rPr lang="en-US" dirty="0">
                <a:solidFill>
                  <a:schemeClr val="accent5"/>
                </a:solidFill>
              </a:rPr>
              <a:t>copy/paste </a:t>
            </a:r>
            <a:r>
              <a:rPr lang="en-US" dirty="0"/>
              <a:t>a URL.  The </a:t>
            </a:r>
            <a:r>
              <a:rPr lang="en-US" dirty="0" err="1"/>
              <a:t>Jupyter</a:t>
            </a:r>
            <a:r>
              <a:rPr lang="en-US" dirty="0"/>
              <a:t> notebook </a:t>
            </a:r>
            <a:r>
              <a:rPr lang="en-US" i="1" dirty="0">
                <a:solidFill>
                  <a:srgbClr val="C00000"/>
                </a:solidFill>
              </a:rPr>
              <a:t>should</a:t>
            </a:r>
            <a:r>
              <a:rPr lang="en-US" i="1" dirty="0"/>
              <a:t> </a:t>
            </a:r>
            <a:r>
              <a:rPr lang="en-US" dirty="0"/>
              <a:t>simply open up in your browser.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49662-719C-CC41-9C84-51EAFC6BF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32EA0C-958E-5946-AB00-299D8F3544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9" y="1971397"/>
            <a:ext cx="12067343" cy="2532578"/>
          </a:xfrm>
          <a:prstGeom prst="rect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3B90F77-EE24-7543-A207-15CEFB2DDF32}"/>
              </a:ext>
            </a:extLst>
          </p:cNvPr>
          <p:cNvSpPr/>
          <p:nvPr/>
        </p:nvSpPr>
        <p:spPr>
          <a:xfrm>
            <a:off x="1560047" y="1923381"/>
            <a:ext cx="1894546" cy="324966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41F26-3EA4-B14A-ABE7-9E81A4A6E702}"/>
              </a:ext>
            </a:extLst>
          </p:cNvPr>
          <p:cNvSpPr txBox="1"/>
          <p:nvPr/>
        </p:nvSpPr>
        <p:spPr>
          <a:xfrm>
            <a:off x="5580517" y="2125611"/>
            <a:ext cx="5349252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Here is how you </a:t>
            </a:r>
            <a:r>
              <a:rPr lang="en-US" sz="2000" b="1" i="1" dirty="0">
                <a:solidFill>
                  <a:schemeClr val="bg1"/>
                </a:solidFill>
              </a:rPr>
              <a:t>kill</a:t>
            </a:r>
            <a:r>
              <a:rPr lang="en-US" sz="2000" b="1" dirty="0">
                <a:solidFill>
                  <a:srgbClr val="FFFF00"/>
                </a:solidFill>
              </a:rPr>
              <a:t> the </a:t>
            </a:r>
            <a:r>
              <a:rPr lang="en-US" sz="2000" b="1" dirty="0" err="1">
                <a:solidFill>
                  <a:srgbClr val="FFFF00"/>
                </a:solidFill>
              </a:rPr>
              <a:t>Jupyter</a:t>
            </a:r>
            <a:r>
              <a:rPr lang="en-US" sz="2000" b="1" dirty="0">
                <a:solidFill>
                  <a:srgbClr val="FFFF00"/>
                </a:solidFill>
              </a:rPr>
              <a:t> server that was just started:  Hold Control, and type C (twice).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B5608-9473-BA42-AE7F-4B331F6C937C}"/>
              </a:ext>
            </a:extLst>
          </p:cNvPr>
          <p:cNvSpPr txBox="1"/>
          <p:nvPr/>
        </p:nvSpPr>
        <p:spPr>
          <a:xfrm>
            <a:off x="7917628" y="3380409"/>
            <a:ext cx="3871957" cy="70788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FF00"/>
                </a:solidFill>
              </a:rPr>
              <a:t>These </a:t>
            </a:r>
            <a:r>
              <a:rPr lang="en-US" sz="2000" b="1" dirty="0">
                <a:solidFill>
                  <a:srgbClr val="FFFF00"/>
                </a:solidFill>
              </a:rPr>
              <a:t>instructions tell you how to </a:t>
            </a:r>
            <a:br>
              <a:rPr lang="en-US" sz="2000" b="1" dirty="0">
                <a:solidFill>
                  <a:srgbClr val="FFFF00"/>
                </a:solidFill>
              </a:rPr>
            </a:br>
            <a:r>
              <a:rPr lang="en-US" sz="2000" b="1" dirty="0">
                <a:solidFill>
                  <a:srgbClr val="FFFF00"/>
                </a:solidFill>
              </a:rPr>
              <a:t>open / view the </a:t>
            </a:r>
            <a:r>
              <a:rPr lang="en-US" sz="2000" b="1" dirty="0" err="1">
                <a:solidFill>
                  <a:srgbClr val="FFFF00"/>
                </a:solidFill>
              </a:rPr>
              <a:t>Jupyter</a:t>
            </a:r>
            <a:r>
              <a:rPr lang="en-US" sz="2000" b="1" dirty="0">
                <a:solidFill>
                  <a:srgbClr val="FFFF00"/>
                </a:solidFill>
              </a:rPr>
              <a:t> notebook.</a:t>
            </a:r>
            <a:endParaRPr lang="en-US" sz="2000" b="1" i="1" dirty="0">
              <a:solidFill>
                <a:srgbClr val="FFFF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1E0461-FE36-4941-B21F-7579F4117897}"/>
              </a:ext>
            </a:extLst>
          </p:cNvPr>
          <p:cNvCxnSpPr>
            <a:cxnSpLocks/>
          </p:cNvCxnSpPr>
          <p:nvPr/>
        </p:nvCxnSpPr>
        <p:spPr>
          <a:xfrm flipH="1" flipV="1">
            <a:off x="5815017" y="3487930"/>
            <a:ext cx="2102611" cy="195729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FF0B5D0-38BF-C841-B3CB-27F8F24F2AA6}"/>
              </a:ext>
            </a:extLst>
          </p:cNvPr>
          <p:cNvSpPr/>
          <p:nvPr/>
        </p:nvSpPr>
        <p:spPr>
          <a:xfrm>
            <a:off x="2958353" y="2840755"/>
            <a:ext cx="4959275" cy="354268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F17CE1-439E-4246-BC58-4E61218A0AA4}"/>
              </a:ext>
            </a:extLst>
          </p:cNvPr>
          <p:cNvCxnSpPr>
            <a:cxnSpLocks/>
          </p:cNvCxnSpPr>
          <p:nvPr/>
        </p:nvCxnSpPr>
        <p:spPr>
          <a:xfrm flipH="1" flipV="1">
            <a:off x="4274373" y="3879388"/>
            <a:ext cx="3643255" cy="1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976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9275D-F9A5-564C-BFE2-A248587D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notebook: </a:t>
            </a:r>
            <a:r>
              <a:rPr lang="en-US" i="1" cap="none" dirty="0">
                <a:solidFill>
                  <a:schemeClr val="accent2">
                    <a:lumMod val="50000"/>
                  </a:schemeClr>
                </a:solidFill>
              </a:rPr>
              <a:t>on PC, part 3</a:t>
            </a:r>
            <a:endParaRPr lang="en-US" sz="4800" b="0" i="1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BE82-B08F-D741-BBB1-EFDEB88F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 is a PC-local </a:t>
            </a:r>
            <a:r>
              <a:rPr lang="en-US" dirty="0" err="1">
                <a:solidFill>
                  <a:schemeClr val="accent5"/>
                </a:solidFill>
              </a:rPr>
              <a:t>Jupyter</a:t>
            </a:r>
            <a:r>
              <a:rPr lang="en-US" dirty="0">
                <a:solidFill>
                  <a:schemeClr val="accent5"/>
                </a:solidFill>
              </a:rPr>
              <a:t> notebook </a:t>
            </a:r>
            <a:r>
              <a:rPr lang="en-US" dirty="0"/>
              <a:t>window: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49662-719C-CC41-9C84-51EAFC6BF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C4332A-EC70-B644-850C-A9FCBDECB3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79" y="2173045"/>
            <a:ext cx="11994441" cy="3325019"/>
          </a:xfrm>
          <a:prstGeom prst="rect">
            <a:avLst/>
          </a:prstGeom>
          <a:ln w="57150">
            <a:solidFill>
              <a:schemeClr val="accent5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CE4530B-730E-BD4E-988A-EEA2FC0012F9}"/>
              </a:ext>
            </a:extLst>
          </p:cNvPr>
          <p:cNvSpPr txBox="1"/>
          <p:nvPr/>
        </p:nvSpPr>
        <p:spPr>
          <a:xfrm>
            <a:off x="2678652" y="4711848"/>
            <a:ext cx="5056096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If you began </a:t>
            </a:r>
            <a:r>
              <a:rPr lang="en-US" sz="2000" i="1" dirty="0" err="1">
                <a:solidFill>
                  <a:srgbClr val="FF0000"/>
                </a:solidFill>
              </a:rPr>
              <a:t>jupyter</a:t>
            </a:r>
            <a:r>
              <a:rPr lang="en-US" sz="2000" i="1" dirty="0">
                <a:solidFill>
                  <a:srgbClr val="FF0000"/>
                </a:solidFill>
              </a:rPr>
              <a:t> notebook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from a local PC folder containing files, you will see them here.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5EF6D0-8AD9-8A46-B016-2BE2C0E08B32}"/>
              </a:ext>
            </a:extLst>
          </p:cNvPr>
          <p:cNvCxnSpPr>
            <a:cxnSpLocks/>
          </p:cNvCxnSpPr>
          <p:nvPr/>
        </p:nvCxnSpPr>
        <p:spPr>
          <a:xfrm flipH="1" flipV="1">
            <a:off x="1882554" y="4858334"/>
            <a:ext cx="796098" cy="1009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F85A5F-85D3-D64F-8B81-8654E30FCA28}"/>
              </a:ext>
            </a:extLst>
          </p:cNvPr>
          <p:cNvCxnSpPr>
            <a:cxnSpLocks/>
          </p:cNvCxnSpPr>
          <p:nvPr/>
        </p:nvCxnSpPr>
        <p:spPr>
          <a:xfrm flipH="1">
            <a:off x="1882554" y="5178199"/>
            <a:ext cx="796098" cy="722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0BF3952-660B-5045-9491-19840F39FC47}"/>
              </a:ext>
            </a:extLst>
          </p:cNvPr>
          <p:cNvSpPr txBox="1"/>
          <p:nvPr/>
        </p:nvSpPr>
        <p:spPr>
          <a:xfrm>
            <a:off x="4702883" y="2540597"/>
            <a:ext cx="5056096" cy="10156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Only one more step needed:  Click on the </a:t>
            </a:r>
            <a:r>
              <a:rPr lang="en-US" sz="2000" b="1" dirty="0"/>
              <a:t>New</a:t>
            </a:r>
            <a:r>
              <a:rPr lang="en-US" sz="2000" dirty="0"/>
              <a:t> menu button, and select </a:t>
            </a:r>
            <a:r>
              <a:rPr lang="en-US" sz="2000" b="1" dirty="0"/>
              <a:t>Python 3</a:t>
            </a:r>
            <a:r>
              <a:rPr lang="en-US" sz="2000" dirty="0"/>
              <a:t> to open an empty </a:t>
            </a:r>
            <a:r>
              <a:rPr lang="en-US" sz="2000" dirty="0" err="1"/>
              <a:t>Jupyter</a:t>
            </a:r>
            <a:r>
              <a:rPr lang="en-US" sz="2000" dirty="0"/>
              <a:t> Notebook window.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E13A5B-40F9-6643-AC27-4904B3C872BC}"/>
              </a:ext>
            </a:extLst>
          </p:cNvPr>
          <p:cNvCxnSpPr>
            <a:cxnSpLocks/>
          </p:cNvCxnSpPr>
          <p:nvPr/>
        </p:nvCxnSpPr>
        <p:spPr>
          <a:xfrm>
            <a:off x="9758979" y="3048429"/>
            <a:ext cx="914400" cy="5078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771D12F-48C5-DD41-97FD-FE3C70B8D5C6}"/>
              </a:ext>
            </a:extLst>
          </p:cNvPr>
          <p:cNvSpPr/>
          <p:nvPr/>
        </p:nvSpPr>
        <p:spPr>
          <a:xfrm>
            <a:off x="10660828" y="3619111"/>
            <a:ext cx="914400" cy="45736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0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9275D-F9A5-564C-BFE2-A248587D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notebook: </a:t>
            </a:r>
            <a:r>
              <a:rPr lang="en-US" i="1" cap="none" dirty="0">
                <a:solidFill>
                  <a:schemeClr val="accent2">
                    <a:lumMod val="50000"/>
                  </a:schemeClr>
                </a:solidFill>
              </a:rPr>
              <a:t>on Google </a:t>
            </a:r>
            <a:r>
              <a:rPr lang="en-US" i="1" cap="none" dirty="0" err="1">
                <a:solidFill>
                  <a:schemeClr val="accent2">
                    <a:lumMod val="50000"/>
                  </a:schemeClr>
                </a:solidFill>
              </a:rPr>
              <a:t>Colab</a:t>
            </a:r>
            <a:endParaRPr lang="en-US" sz="4800" b="0" i="1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BE82-B08F-D741-BBB1-EFDEB88F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using </a:t>
            </a:r>
            <a:r>
              <a:rPr lang="en-US" i="1" dirty="0"/>
              <a:t>Google </a:t>
            </a:r>
            <a:r>
              <a:rPr lang="en-US" i="1" dirty="0" err="1"/>
              <a:t>Colab</a:t>
            </a:r>
            <a:r>
              <a:rPr lang="en-US" dirty="0"/>
              <a:t>, here are the steps to begin:</a:t>
            </a:r>
          </a:p>
          <a:p>
            <a:pPr marL="971550" lvl="1" indent="-514350">
              <a:spcBef>
                <a:spcPts val="1100"/>
              </a:spcBef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Open</a:t>
            </a:r>
            <a:r>
              <a:rPr lang="en-US" dirty="0"/>
              <a:t> this URL:  </a:t>
            </a:r>
            <a:r>
              <a:rPr lang="en-US" dirty="0">
                <a:hlinkClick r:id="rId3"/>
              </a:rPr>
              <a:t>colab.research.google.com</a:t>
            </a:r>
            <a:endParaRPr lang="en-US" dirty="0"/>
          </a:p>
          <a:p>
            <a:pPr marL="971550" lvl="1" indent="-514350">
              <a:spcBef>
                <a:spcPts val="1500"/>
              </a:spcBef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Sign in </a:t>
            </a:r>
            <a:r>
              <a:rPr lang="en-US" dirty="0"/>
              <a:t>to </a:t>
            </a:r>
            <a:r>
              <a:rPr lang="en-US" i="1" dirty="0"/>
              <a:t>Google</a:t>
            </a:r>
            <a:r>
              <a:rPr lang="en-US" dirty="0"/>
              <a:t>, if you have not yet done so.</a:t>
            </a:r>
          </a:p>
          <a:p>
            <a:pPr marL="971550" lvl="1" indent="-514350">
              <a:spcBef>
                <a:spcPts val="1500"/>
              </a:spcBef>
              <a:buFont typeface="+mj-lt"/>
              <a:buAutoNum type="arabicPeriod"/>
            </a:pPr>
            <a:r>
              <a:rPr lang="en-US" dirty="0"/>
              <a:t>If you get a window </a:t>
            </a:r>
            <a:r>
              <a:rPr lang="en-US" dirty="0">
                <a:solidFill>
                  <a:schemeClr val="accent5"/>
                </a:solidFill>
              </a:rPr>
              <a:t>with an orange menu bar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click on </a:t>
            </a:r>
            <a:r>
              <a:rPr lang="en-US" b="1" i="1" dirty="0"/>
              <a:t>NEW NOTEBOOK </a:t>
            </a:r>
            <a:r>
              <a:rPr lang="en-US" dirty="0"/>
              <a:t>at the bottom-right corner.</a:t>
            </a:r>
          </a:p>
          <a:p>
            <a:pPr marL="971550" lvl="1" indent="-514350">
              <a:spcBef>
                <a:spcPts val="1700"/>
              </a:spcBef>
              <a:buFont typeface="+mj-lt"/>
              <a:buAutoNum type="arabicPeriod"/>
            </a:pPr>
            <a:r>
              <a:rPr lang="en-US" dirty="0"/>
              <a:t>If you instead see the </a:t>
            </a:r>
            <a:r>
              <a:rPr lang="en-US" i="1" dirty="0">
                <a:solidFill>
                  <a:schemeClr val="accent5"/>
                </a:solidFill>
              </a:rPr>
              <a:t>Welcome to </a:t>
            </a:r>
            <a:r>
              <a:rPr lang="en-US" i="1" dirty="0" err="1">
                <a:solidFill>
                  <a:schemeClr val="accent5"/>
                </a:solidFill>
              </a:rPr>
              <a:t>Colaboratory</a:t>
            </a: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dirty="0"/>
              <a:t>page,</a:t>
            </a:r>
            <a:br>
              <a:rPr lang="en-US" dirty="0"/>
            </a:br>
            <a:r>
              <a:rPr lang="en-US" dirty="0"/>
              <a:t>find the </a:t>
            </a:r>
            <a:r>
              <a:rPr lang="en-US" b="1" i="1" dirty="0"/>
              <a:t>File</a:t>
            </a:r>
            <a:r>
              <a:rPr lang="en-US" dirty="0"/>
              <a:t> menu </a:t>
            </a:r>
            <a:r>
              <a:rPr lang="en-US" i="1" dirty="0"/>
              <a:t>under that </a:t>
            </a:r>
            <a:r>
              <a:rPr lang="en-US" i="1" dirty="0">
                <a:solidFill>
                  <a:schemeClr val="accent5"/>
                </a:solidFill>
              </a:rPr>
              <a:t>Welcome</a:t>
            </a:r>
            <a:r>
              <a:rPr lang="en-US" i="1" dirty="0"/>
              <a:t> text</a:t>
            </a:r>
            <a:r>
              <a:rPr lang="en-US" dirty="0"/>
              <a:t>, and click </a:t>
            </a:r>
            <a:br>
              <a:rPr lang="en-US" dirty="0"/>
            </a:br>
            <a:r>
              <a:rPr lang="en-US" dirty="0"/>
              <a:t>to select </a:t>
            </a:r>
            <a:r>
              <a:rPr lang="en-US" b="1" i="1" dirty="0"/>
              <a:t>File</a:t>
            </a:r>
            <a:r>
              <a:rPr lang="en-US" i="1" dirty="0"/>
              <a:t> &gt; </a:t>
            </a:r>
            <a:r>
              <a:rPr lang="en-US" b="1" i="1" dirty="0"/>
              <a:t>New Notebook</a:t>
            </a:r>
            <a:r>
              <a:rPr lang="en-US" dirty="0"/>
              <a:t>.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49662-719C-CC41-9C84-51EAFC6BF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2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4B00D5B-BA4F-5049-BB5F-213EBD3F3D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28" y="1964708"/>
            <a:ext cx="12004525" cy="2865757"/>
          </a:xfrm>
          <a:prstGeom prst="rect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99275D-F9A5-564C-BFE2-A248587D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notebook: </a:t>
            </a:r>
            <a:r>
              <a:rPr lang="en-US" i="1" cap="none" dirty="0">
                <a:solidFill>
                  <a:schemeClr val="accent2">
                    <a:lumMod val="50000"/>
                  </a:schemeClr>
                </a:solidFill>
              </a:rPr>
              <a:t>Google </a:t>
            </a:r>
            <a:r>
              <a:rPr lang="en-US" i="1" cap="none" dirty="0" err="1">
                <a:solidFill>
                  <a:schemeClr val="accent2">
                    <a:lumMod val="50000"/>
                  </a:schemeClr>
                </a:solidFill>
              </a:rPr>
              <a:t>Colab</a:t>
            </a:r>
            <a:endParaRPr lang="en-US" sz="4800" b="0" i="1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3BE82-B08F-D741-BBB1-EFDEB88F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And - here is a new </a:t>
            </a:r>
            <a:r>
              <a:rPr lang="en-US" dirty="0" err="1"/>
              <a:t>Colab</a:t>
            </a:r>
            <a:r>
              <a:rPr lang="en-US" dirty="0"/>
              <a:t> </a:t>
            </a:r>
            <a:r>
              <a:rPr lang="en-US" dirty="0" err="1">
                <a:solidFill>
                  <a:schemeClr val="accent5"/>
                </a:solidFill>
              </a:rPr>
              <a:t>Jupyter</a:t>
            </a:r>
            <a:r>
              <a:rPr lang="en-US" dirty="0">
                <a:solidFill>
                  <a:schemeClr val="accent5"/>
                </a:solidFill>
              </a:rPr>
              <a:t> notebook </a:t>
            </a:r>
            <a:r>
              <a:rPr lang="en-US" dirty="0"/>
              <a:t>window: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1">
              <a:spcBef>
                <a:spcPts val="4600"/>
              </a:spcBef>
            </a:pPr>
            <a:r>
              <a:rPr lang="en-US" dirty="0"/>
              <a:t>If you were running </a:t>
            </a:r>
            <a:r>
              <a:rPr lang="en-US" dirty="0" err="1"/>
              <a:t>Jupyter</a:t>
            </a:r>
            <a:r>
              <a:rPr lang="en-US" dirty="0"/>
              <a:t> locally on your PC, you would see something similar.  Our </a:t>
            </a:r>
            <a:r>
              <a:rPr lang="en-US" i="1" dirty="0">
                <a:solidFill>
                  <a:srgbClr val="C00000"/>
                </a:solidFill>
              </a:rPr>
              <a:t>code</a:t>
            </a:r>
            <a:r>
              <a:rPr lang="en-US" dirty="0"/>
              <a:t> will go in the box above.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49662-719C-CC41-9C84-51EAFC6BFA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F4D50A5-581A-624D-A9AA-37A04212AC37}"/>
              </a:ext>
            </a:extLst>
          </p:cNvPr>
          <p:cNvSpPr/>
          <p:nvPr/>
        </p:nvSpPr>
        <p:spPr>
          <a:xfrm>
            <a:off x="860612" y="3915783"/>
            <a:ext cx="7616414" cy="849854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F8A056C5-8FC1-9B4D-899A-D292D6BF7C38}"/>
              </a:ext>
            </a:extLst>
          </p:cNvPr>
          <p:cNvCxnSpPr>
            <a:cxnSpLocks/>
          </p:cNvCxnSpPr>
          <p:nvPr/>
        </p:nvCxnSpPr>
        <p:spPr>
          <a:xfrm rot="10800000">
            <a:off x="8584609" y="4346094"/>
            <a:ext cx="2302131" cy="1452279"/>
          </a:xfrm>
          <a:prstGeom prst="bentConnector3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BD2E8AA-6C47-6042-B9F1-8C2B52C983B0}"/>
              </a:ext>
            </a:extLst>
          </p:cNvPr>
          <p:cNvSpPr txBox="1"/>
          <p:nvPr/>
        </p:nvSpPr>
        <p:spPr>
          <a:xfrm>
            <a:off x="2086986" y="4118396"/>
            <a:ext cx="35998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(Python code will be typed here!)</a:t>
            </a:r>
          </a:p>
        </p:txBody>
      </p:sp>
    </p:spTree>
    <p:extLst>
      <p:ext uri="{BB962C8B-B14F-4D97-AF65-F5344CB8AC3E}">
        <p14:creationId xmlns:p14="http://schemas.microsoft.com/office/powerpoint/2010/main" val="1593078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7C59F1D-A927-4419-9C4F-B47EB5E7BCE8}" vid="{988AE39D-6ED3-44B0-BF17-7412BF32C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7004</TotalTime>
  <Words>419</Words>
  <Application>Microsoft Office PowerPoint</Application>
  <PresentationFormat>Widescreen</PresentationFormat>
  <Paragraphs>35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Trebuchet MS</vt:lpstr>
      <vt:lpstr>Arial</vt:lpstr>
      <vt:lpstr>Calibri</vt:lpstr>
      <vt:lpstr>Open Sans</vt:lpstr>
      <vt:lpstr>Open Sans Light</vt:lpstr>
      <vt:lpstr>Office Theme</vt:lpstr>
      <vt:lpstr>Jupyter notebook:  on PC, part 1</vt:lpstr>
      <vt:lpstr>Jupyter notebook:  on PC, part 2</vt:lpstr>
      <vt:lpstr>Jupyter notebook: on PC, part 3</vt:lpstr>
      <vt:lpstr>Jupyter notebook: on Google Colab</vt:lpstr>
      <vt:lpstr>Jupyter notebook: Google Colab</vt:lpstr>
    </vt:vector>
  </TitlesOfParts>
  <Manager/>
  <Company>UI Atmospheric Sciences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Jewett and Alicia Klees</dc:creator>
  <cp:keywords/>
  <dc:description/>
  <cp:lastModifiedBy>Klees, Alicia</cp:lastModifiedBy>
  <cp:revision>239</cp:revision>
  <dcterms:created xsi:type="dcterms:W3CDTF">2018-12-12T21:03:18Z</dcterms:created>
  <dcterms:modified xsi:type="dcterms:W3CDTF">2021-01-25T16:18:35Z</dcterms:modified>
  <cp:category/>
</cp:coreProperties>
</file>

<file path=docProps/thumbnail.jpeg>
</file>